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4FA46-F9B7-085A-6AAF-E2280EB1D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65EC0D-26EE-0974-9F18-9CE3FBBD0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0DE59-9E5D-1BAB-A415-E36BC6A2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7F0CA-F6AA-8BBE-9C02-7C9B1F80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5165-8796-F3AC-12E3-6F5A9A80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620B-3E54-53F1-48B8-E07A82DB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E7061C-AD03-6F97-93AD-D5003B2F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67AE8-5BE8-ABEE-B27F-EA225B05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82D8C-97C0-D9CF-BBEB-BEA5CA65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B6391-52F1-BC93-7588-84F99B49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5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A058E4-3855-125B-F6EC-E949BD970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F2D6B2-9842-FCBE-5E37-7C561E38F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73046-B277-3A1F-87BA-CC2825A8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99E7B-FD55-F729-4BC5-148F6B4D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55EAD-1B2E-4830-F130-314B07BB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6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46028-71B7-AD03-911E-4F9D960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D84D7-9E27-9F6E-3A83-D4835C355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EE58E-E675-B3F4-2918-322FDA29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7F300-0CFD-C2FE-ABFF-D8C6EA38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8C93C-2C08-DA5B-2386-4FB3F91B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851B2-824F-1DFC-BB5C-D84AF1A8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D25ED-13F2-C559-36D4-A0E1FCFF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DEEBC-B0B2-8D7F-07A2-ED413D6A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C1AF9-1443-C2A2-B39F-929074E6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7B117-7F2A-545F-3C03-4CED3D07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3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5A713-0B5B-F158-435C-5E186768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FFEE5-7537-CFD2-EF20-5BA816311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6525B1-5FA5-6508-F11E-0EA28D4D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71CF8-716E-693A-F95D-6E9BB01F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92D13-DFF9-7069-D71E-5A03EE9A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68C069-A108-D6D5-E52B-1EE2A502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3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B5DCC-01D2-DE3E-34ED-F5D8E3B6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2B6C28-AA41-6767-E750-BF821FF5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10ECAA-B9C9-E82E-7452-3A3E49D1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452BAE-06EF-B982-F334-DF827BC99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5B1528-AE23-4424-5854-AB18FEFE1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E89C71-939F-D452-3BB0-51374668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C80BB3-2665-9E51-025A-CBFAE636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D5A3B2-DB75-0F12-E4CB-FED97756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76701-F2B2-2923-22E5-E7211A8A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9FFAFA-A0C6-CDF7-4D32-188CF994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328EF9-FB1E-F340-BB6F-2798B13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8064EB-EBFF-8B6E-96B7-49112822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6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44AFF9-5A35-5D0A-0CDE-F412308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03ED0E-D282-F4BE-241D-378E33A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DEDBA-398E-9535-47F9-743E8344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2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F89DD-7E60-03F6-0637-4A51A43F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4A388-339F-92C9-E8F2-A242F92F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ED521-C6DE-3DCF-075E-694751C92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287C27-CEE9-1B64-83AF-8795B63D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F6D61-2D98-1653-F690-7C60D28E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28E9D-DAB0-81F3-E8E9-1441D528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F91AA-00DF-C4D5-5628-B2F75E0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36024A-AF8C-C020-749D-25C39D3E8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0F7B50-1B13-E1D1-29E4-F4145D19A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356F-C1E6-CD13-1AE7-F87389D7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6DB903-9853-4709-84BA-8BCA2601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B4D9F-80DC-D010-8FB0-DAB99273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89F4-3ED6-4CC3-C288-A91694AD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700BDF-2879-5DA0-9B80-D614C637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BC9EA-16B3-0426-B33F-3330FC3C9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071A-D681-4718-9684-ACFD7758E78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A3DA5-2B07-A895-3F4B-BB708819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7842F-9D16-17AD-1BBA-A72DEB8D4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147A-42F6-48FC-B9F2-7E5D18CE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C4FA4-635B-F62E-AD10-D57A4ED97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1С Транспортная логистика, экспедирование и управление транспортом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46C0D7A-6164-B6BE-7BD5-8DBFAF50E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58866-46A0-3AEC-6326-42E6FBC9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1" y="262272"/>
            <a:ext cx="2871257" cy="21500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AC3D-46AA-8F5A-288C-E1BC65FFE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490" y="5994548"/>
            <a:ext cx="1894446" cy="5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DAD03-DA89-197C-A803-47841EAA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продукте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6DFC5-8303-72B3-10EC-94A1E80B6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Программный продукт был разработан с учетом потребностей в автоматизации следующих вопросов:</a:t>
            </a:r>
          </a:p>
          <a:p>
            <a:pPr marL="457200" indent="-457200">
              <a:buAutoNum type="arabicPeriod"/>
            </a:pPr>
            <a:r>
              <a:rPr lang="ru-RU" sz="2000" dirty="0"/>
              <a:t>Управление транспортным парком. (Расходы на ремонт, ГСМ, график ремонтов и учет заявок на техническое обслуживание)</a:t>
            </a:r>
          </a:p>
          <a:p>
            <a:pPr marL="457200" indent="-457200">
              <a:buAutoNum type="arabicPeriod"/>
            </a:pPr>
            <a:r>
              <a:rPr lang="ru-RU" sz="2000" dirty="0"/>
              <a:t>Управление логистикой и составление маршрутов для перевозок.</a:t>
            </a:r>
          </a:p>
          <a:p>
            <a:pPr marL="457200" indent="-457200">
              <a:buAutoNum type="arabicPeriod"/>
            </a:pPr>
            <a:r>
              <a:rPr lang="ru-RU" sz="2000" dirty="0"/>
              <a:t>Учет заявок на перевозку, учет потребностей в перевозках как собственным транспортом, так и сторонними перевозчиками.</a:t>
            </a:r>
          </a:p>
          <a:p>
            <a:pPr marL="457200" indent="-457200">
              <a:buAutoNum type="arabicPeriod"/>
            </a:pPr>
            <a:r>
              <a:rPr lang="ru-RU" sz="2000" dirty="0"/>
              <a:t>Расчет заработной платы сотрудникам, занятым в процессе перевозки.</a:t>
            </a:r>
          </a:p>
          <a:p>
            <a:pPr marL="457200" indent="-457200">
              <a:buAutoNum type="arabicPeriod"/>
            </a:pPr>
            <a:r>
              <a:rPr lang="ru-RU" sz="2000" dirty="0"/>
              <a:t>Учет взаиморасчетов с поставщиками услуг, дебиторская, кредиторская задолженность.</a:t>
            </a:r>
          </a:p>
          <a:p>
            <a:pPr marL="457200" indent="-457200">
              <a:buAutoNum type="arabicPeriod"/>
            </a:pPr>
            <a:r>
              <a:rPr lang="ru-RU" sz="2000" dirty="0"/>
              <a:t>Система напоминаний и задач, отправка уведомлений клиентам удобным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6331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AB5A9-D145-7CF2-7CE8-C145E3D4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транспортом</a:t>
            </a:r>
          </a:p>
        </p:txBody>
      </p:sp>
      <p:pic>
        <p:nvPicPr>
          <p:cNvPr id="6" name="Объект 5" descr="Изображение выглядит как грузовик, внешний, неб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3EB034-87B7-E05A-FD0B-CCA8FFB8B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DE1DE48-4EE7-6AF9-10C1-D49A8FC6C1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Учет транспортных средств, прицепов, оборудований и спецтехники.</a:t>
            </a:r>
          </a:p>
          <a:p>
            <a:r>
              <a:rPr lang="ru-RU" sz="1800" dirty="0"/>
              <a:t>Учет текущего состояния автомобиля;</a:t>
            </a:r>
          </a:p>
          <a:p>
            <a:r>
              <a:rPr lang="ru-RU" sz="1800" dirty="0"/>
              <a:t>Учет графиков работы ТС;</a:t>
            </a:r>
          </a:p>
          <a:p>
            <a:r>
              <a:rPr lang="ru-RU" sz="1800" dirty="0"/>
              <a:t>Учет выработки ТС и оборудования</a:t>
            </a:r>
          </a:p>
          <a:p>
            <a:r>
              <a:rPr lang="ru-RU" sz="1800" dirty="0"/>
              <a:t>Автоматизированное рабочее место (АРМ) контроль перевозок, АРМ Техника, </a:t>
            </a:r>
          </a:p>
        </p:txBody>
      </p:sp>
    </p:spTree>
    <p:extLst>
      <p:ext uri="{BB962C8B-B14F-4D97-AF65-F5344CB8AC3E}">
        <p14:creationId xmlns:p14="http://schemas.microsoft.com/office/powerpoint/2010/main" val="373906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0EABA-23DC-4347-788E-38AFF529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транспортом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94B13-6BC1-C62C-12D0-F5874254B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Выписка путевых листов для водителей транспорта</a:t>
            </a:r>
          </a:p>
          <a:p>
            <a:r>
              <a:rPr lang="ru-RU" sz="2000" dirty="0"/>
              <a:t>Возможность загрузки данных о заправках</a:t>
            </a:r>
          </a:p>
          <a:p>
            <a:r>
              <a:rPr lang="ru-RU" sz="2000" dirty="0"/>
              <a:t>Отслеживание транспортных средств на карте</a:t>
            </a:r>
          </a:p>
          <a:p>
            <a:r>
              <a:rPr lang="ru-RU" sz="2000" dirty="0"/>
              <a:t>Расчет нормативного потребления топлива по формуле</a:t>
            </a:r>
          </a:p>
          <a:p>
            <a:r>
              <a:rPr lang="ru-RU" sz="2000" dirty="0"/>
              <a:t>Справочник Типов транспортных средств позволяет упростить ввод технических данных по каждому эксплуатируемому транспортному средству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6740EC-A5F4-F4FC-F1B7-552CEFAC7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подсистеме Учет ремонтов возможно отслеживание заявок на ремонт транспорта (плановый ремонт, экстренный ремонт), а также окончание страховок (</a:t>
            </a:r>
            <a:r>
              <a:rPr lang="en-US" sz="2000" dirty="0" err="1"/>
              <a:t>Kasko</a:t>
            </a:r>
            <a:r>
              <a:rPr lang="en-US" sz="2000" dirty="0"/>
              <a:t>, OCTA)</a:t>
            </a:r>
            <a:r>
              <a:rPr lang="ru-RU" sz="2000" dirty="0"/>
              <a:t>.</a:t>
            </a:r>
          </a:p>
          <a:p>
            <a:r>
              <a:rPr lang="ru-RU" sz="2000" dirty="0"/>
              <a:t>Доступно отслеживание износа шин и планирование их замены (сезонность или в связи с амортизацией).</a:t>
            </a:r>
          </a:p>
          <a:p>
            <a:r>
              <a:rPr lang="ru-RU" sz="2000" dirty="0"/>
              <a:t>Учет износа агрегатов и запасных частей (аккумуляторов, холодильных установок).</a:t>
            </a:r>
          </a:p>
        </p:txBody>
      </p:sp>
    </p:spTree>
    <p:extLst>
      <p:ext uri="{BB962C8B-B14F-4D97-AF65-F5344CB8AC3E}">
        <p14:creationId xmlns:p14="http://schemas.microsoft.com/office/powerpoint/2010/main" val="183629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E886-CC09-F4E2-970D-9667BEED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F0295-8852-834C-F3EA-92BFCA12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Учет потребностей в перевозке, создание потребностей по расписанию, расчет плановых доходов и затрат.</a:t>
            </a:r>
          </a:p>
          <a:p>
            <a:r>
              <a:rPr lang="ru-RU" sz="2000" dirty="0"/>
              <a:t>Формирование Заказов на перевозку.</a:t>
            </a:r>
          </a:p>
          <a:p>
            <a:r>
              <a:rPr lang="ru-RU" sz="2000" dirty="0"/>
              <a:t>Загрузка заказов, описаний грузов к перевозке из </a:t>
            </a:r>
            <a:r>
              <a:rPr lang="en-US" sz="2000" dirty="0"/>
              <a:t>Excel</a:t>
            </a:r>
            <a:r>
              <a:rPr lang="ru-RU" sz="2000" dirty="0"/>
              <a:t>.</a:t>
            </a:r>
          </a:p>
          <a:p>
            <a:r>
              <a:rPr lang="ru-RU" sz="2000" dirty="0"/>
              <a:t>Автоматизированное рабочее место логиста (построение маршрутов, пакетная выписка путевых листов, назначение транспорта на заказы).</a:t>
            </a:r>
          </a:p>
          <a:p>
            <a:r>
              <a:rPr lang="ru-RU" sz="2000" dirty="0"/>
              <a:t>Поддержка мультимодальных заказов, </a:t>
            </a:r>
            <a:r>
              <a:rPr lang="en-US" sz="2000" dirty="0"/>
              <a:t>LTL\FTL – </a:t>
            </a:r>
            <a:r>
              <a:rPr lang="ru-RU" sz="2000" dirty="0"/>
              <a:t>перевозок.</a:t>
            </a:r>
          </a:p>
          <a:p>
            <a:r>
              <a:rPr lang="ru-RU" sz="2000" dirty="0"/>
              <a:t>Формирование сопроводительных документов (</a:t>
            </a:r>
            <a:r>
              <a:rPr lang="en-US" sz="2000" dirty="0"/>
              <a:t>CMR)</a:t>
            </a:r>
            <a:r>
              <a:rPr lang="ru-RU" sz="2000" dirty="0"/>
              <a:t>.</a:t>
            </a:r>
          </a:p>
          <a:p>
            <a:r>
              <a:rPr lang="ru-RU" sz="2000" dirty="0"/>
              <a:t>Формирование маршрутных листов для водителей с учетом простоев и времени загрузки-погрузки.</a:t>
            </a:r>
          </a:p>
          <a:p>
            <a:r>
              <a:rPr lang="ru-RU" sz="2000" dirty="0"/>
              <a:t>Взаимодействие с другими перевозчиками по системе тендеров.</a:t>
            </a:r>
          </a:p>
        </p:txBody>
      </p:sp>
    </p:spTree>
    <p:extLst>
      <p:ext uri="{BB962C8B-B14F-4D97-AF65-F5344CB8AC3E}">
        <p14:creationId xmlns:p14="http://schemas.microsoft.com/office/powerpoint/2010/main" val="304064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C4B2F9B-1A07-6AF3-1DDD-F63B6482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Логистика. Документ Заказ на ТС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0469D93-1DA3-1B0D-766A-940E98E354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документе Заказ на ТС указывается пункты забора и доставки груза. Описание груза, включая таможенный код и упаковки. Прогнозируемая сумма доходов и расходов.</a:t>
            </a:r>
          </a:p>
          <a:p>
            <a:r>
              <a:rPr lang="ru-RU" sz="2000" dirty="0"/>
              <a:t>У документа есть статусы, которые помогают вести учет по выполненным заказам и по заказам, которые еще в работе.</a:t>
            </a:r>
          </a:p>
          <a:p>
            <a:r>
              <a:rPr lang="ru-RU" sz="2000" dirty="0"/>
              <a:t>На основании документа выписывается счет клиенту, счет можно составить на основании нескольких заказов.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8E0F2A8-A5CD-BFEC-0218-1638C74573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Если доставка груза осуществляется собственным транспортом, то возможно применение утвержденных тарифов.</a:t>
            </a:r>
          </a:p>
          <a:p>
            <a:r>
              <a:rPr lang="ru-RU" sz="2000" dirty="0"/>
              <a:t>Существует возможность выгрузки тарифных планов в </a:t>
            </a:r>
            <a:r>
              <a:rPr lang="en-US" sz="2000" dirty="0"/>
              <a:t>Excel </a:t>
            </a:r>
            <a:r>
              <a:rPr lang="ru-RU" sz="2000" dirty="0"/>
              <a:t>в качестве Коммерческого предложения для клиента.</a:t>
            </a:r>
          </a:p>
          <a:p>
            <a:r>
              <a:rPr lang="ru-RU" sz="2000" dirty="0"/>
              <a:t>Настройка скидок и бонусов для клиентов также возможна в программе.</a:t>
            </a:r>
          </a:p>
          <a:p>
            <a:r>
              <a:rPr lang="ru-RU" sz="2000" dirty="0"/>
              <a:t>Благодаря загрузке курсов ЕЦБ возможно использование мультивалютных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190858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4242-006F-6CA3-37A7-BF8D338F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Склад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31253-2C55-56E4-D447-9BA762E53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Возможность приемки и отгрузки со склада грузов.</a:t>
            </a:r>
          </a:p>
          <a:p>
            <a:r>
              <a:rPr lang="ru-RU" sz="2000" dirty="0"/>
              <a:t>Учет хранения груза на складе.</a:t>
            </a:r>
          </a:p>
          <a:p>
            <a:r>
              <a:rPr lang="ru-RU" sz="2000" dirty="0"/>
              <a:t>Комплектация, </a:t>
            </a:r>
            <a:r>
              <a:rPr lang="ru-RU" sz="2000" dirty="0" err="1"/>
              <a:t>перекомплектация</a:t>
            </a:r>
            <a:r>
              <a:rPr lang="ru-RU" sz="2000" dirty="0"/>
              <a:t>, </a:t>
            </a:r>
            <a:r>
              <a:rPr lang="ru-RU" sz="2000" dirty="0" err="1"/>
              <a:t>разукомплектация</a:t>
            </a:r>
            <a:r>
              <a:rPr lang="ru-RU" sz="2000" dirty="0"/>
              <a:t> грузов.</a:t>
            </a:r>
          </a:p>
          <a:p>
            <a:r>
              <a:rPr lang="ru-RU" sz="2000" dirty="0"/>
              <a:t>Перенос остатков грузов между заказами.</a:t>
            </a:r>
          </a:p>
          <a:p>
            <a:r>
              <a:rPr lang="ru-RU" sz="2000" dirty="0"/>
              <a:t>Учет забора грузов со склада клиента.</a:t>
            </a:r>
          </a:p>
          <a:p>
            <a:r>
              <a:rPr lang="ru-RU" sz="2000" dirty="0"/>
              <a:t>Печатные формы документов учета складских операций (приемки, отгрузки).</a:t>
            </a:r>
          </a:p>
        </p:txBody>
      </p:sp>
      <p:pic>
        <p:nvPicPr>
          <p:cNvPr id="6" name="Объект 5" descr="Изображение выглядит как текст, желтый, транспорт, газонокосилка&#10;&#10;Автоматически созданное описание">
            <a:extLst>
              <a:ext uri="{FF2B5EF4-FFF2-40B4-BE49-F238E27FC236}">
                <a16:creationId xmlns:a16="http://schemas.microsoft.com/office/drawing/2014/main" id="{A7C3DC49-A4C2-CB95-A802-20284A210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63"/>
            <a:ext cx="5181600" cy="3456062"/>
          </a:xfrm>
        </p:spPr>
      </p:pic>
    </p:spTree>
    <p:extLst>
      <p:ext uri="{BB962C8B-B14F-4D97-AF65-F5344CB8AC3E}">
        <p14:creationId xmlns:p14="http://schemas.microsoft.com/office/powerpoint/2010/main" val="428694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6EF3B-AE06-A684-F0B9-AC90A1DF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Взаиморасчеты с контрагентами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2A3B9-E0AC-A2F7-33FE-996C838CA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Есть возможность формирования счета клиенту.</a:t>
            </a:r>
          </a:p>
          <a:p>
            <a:r>
              <a:rPr lang="ru-RU" sz="2000" dirty="0"/>
              <a:t>Есть возможность принять оплату (безналичными и наличными).</a:t>
            </a:r>
          </a:p>
          <a:p>
            <a:r>
              <a:rPr lang="ru-RU" sz="2000" dirty="0"/>
              <a:t>Возможность сформировать акт сверки взаиморасчетов.</a:t>
            </a:r>
          </a:p>
          <a:p>
            <a:r>
              <a:rPr lang="ru-RU" sz="2000" dirty="0"/>
              <a:t>Отчет «Взаиморасчеты с контрагентами».</a:t>
            </a:r>
          </a:p>
          <a:p>
            <a:r>
              <a:rPr lang="ru-RU" sz="2000" dirty="0"/>
              <a:t>Ведение реестра оказанных услуг.</a:t>
            </a:r>
          </a:p>
          <a:p>
            <a:r>
              <a:rPr lang="ru-RU" sz="2000" dirty="0"/>
              <a:t>Ведение учета выданных наличных денежных средств и отчеты по выданным авансам.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388853-0864-A8D5-C534-0FAC7D12A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54765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FB43-F203-D777-FD9E-27B37EFB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Интеграции с сервисами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392A0-EE62-5CFA-3980-7045C33D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Возможность онлайн слежения за перемещением автотранспорта с сервисом </a:t>
            </a:r>
            <a:r>
              <a:rPr lang="en-US" sz="2000" dirty="0"/>
              <a:t>Fleet complete</a:t>
            </a:r>
            <a:r>
              <a:rPr lang="ru-RU" sz="2000" dirty="0"/>
              <a:t>.</a:t>
            </a:r>
          </a:p>
          <a:p>
            <a:r>
              <a:rPr lang="ru-RU" sz="2000" dirty="0"/>
              <a:t>Возможность получения информации о датах отплытия и прибытия грузов по морю от сервиса </a:t>
            </a:r>
            <a:r>
              <a:rPr lang="en-US" sz="2000" dirty="0"/>
              <a:t>searates.com</a:t>
            </a:r>
            <a:r>
              <a:rPr lang="ru-RU" sz="2000" dirty="0"/>
              <a:t>.</a:t>
            </a:r>
          </a:p>
          <a:p>
            <a:r>
              <a:rPr lang="ru-RU" sz="2000" dirty="0"/>
              <a:t>Возможность интеграции с личным кабинетом АЗС (</a:t>
            </a:r>
            <a:r>
              <a:rPr lang="ru-RU" sz="2000" i="1" dirty="0"/>
              <a:t>с какими именно уточняйте у менеджеров компании</a:t>
            </a:r>
            <a:r>
              <a:rPr lang="ru-RU" sz="2000" dirty="0"/>
              <a:t>)</a:t>
            </a:r>
          </a:p>
          <a:p>
            <a:r>
              <a:rPr lang="ru-RU" sz="2000" dirty="0"/>
              <a:t>Интеграции «под ключ». Если для успешного ведения бизнеса, вам требуется интеграция сервисов, вы можете заказать ее у компании </a:t>
            </a:r>
            <a:r>
              <a:rPr lang="en-US" sz="2000" dirty="0" err="1"/>
              <a:t>Onetec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107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598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1С Транспортная логистика, экспедирование и управление транспортом</vt:lpstr>
      <vt:lpstr>О продукте</vt:lpstr>
      <vt:lpstr>Управление транспортом</vt:lpstr>
      <vt:lpstr>Управление транспортом</vt:lpstr>
      <vt:lpstr>Логистика</vt:lpstr>
      <vt:lpstr>Логистика. Документ Заказ на ТС</vt:lpstr>
      <vt:lpstr>Склад </vt:lpstr>
      <vt:lpstr>Взаиморасчеты с контрагентами</vt:lpstr>
      <vt:lpstr>Интеграции с сервисами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 Транспортная логистика, экспедирование и управление транспортом</dc:title>
  <dc:creator>Vera Vydrina</dc:creator>
  <cp:lastModifiedBy>Vera Vydrina</cp:lastModifiedBy>
  <cp:revision>2</cp:revision>
  <dcterms:created xsi:type="dcterms:W3CDTF">2022-09-12T10:54:01Z</dcterms:created>
  <dcterms:modified xsi:type="dcterms:W3CDTF">2022-09-14T11:37:57Z</dcterms:modified>
</cp:coreProperties>
</file>